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Source Code Pro"/>
      <p:regular r:id="rId26"/>
      <p:bold r:id="rId27"/>
      <p:italic r:id="rId28"/>
      <p:bold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dffaf3cdb_5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dffaf3cd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df62375e6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df62375e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f62375e6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df62375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ffaf3cdb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dffaf3c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df62375e6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df62375e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df62375e6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df62375e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f62375e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f62375e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df62375e6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df62375e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df62375e6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df62375e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dffaf3cd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dffaf3cd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dffaf3cdb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dffaf3cdb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df62375e6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df62375e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dffaf3cdb_5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dffaf3cdb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df62375e6_5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df62375e6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hyperlink" Target="http://drive.google.com/file/d/1M6cPDNaCyt-934X8Mrk0B7Y-uKQYleIZ/view" TargetMode="External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4.jp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Diseñador de experiencias digitales</a:t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-74700" y="-59725"/>
            <a:ext cx="9351900" cy="520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58867" y="-172900"/>
            <a:ext cx="11936076" cy="57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1894300" y="744025"/>
            <a:ext cx="1987200" cy="12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525" y="773248"/>
            <a:ext cx="1987200" cy="125557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5788925" y="403825"/>
            <a:ext cx="38013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COPINSA</a:t>
            </a:r>
            <a:endParaRPr sz="4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Proyecto</a:t>
            </a:r>
            <a:endParaRPr sz="4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Exteam</a:t>
            </a:r>
            <a:endParaRPr sz="4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6391275" y="1085875"/>
            <a:ext cx="2972100" cy="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2493275" y="1403950"/>
            <a:ext cx="380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 rot="-6411025">
            <a:off x="3995324" y="-2087725"/>
            <a:ext cx="10237551" cy="11513552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459875" y="61950"/>
            <a:ext cx="71166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Caso de Usos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649950" y="1442500"/>
            <a:ext cx="2366100" cy="3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CASOS DE USO - LOGIN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CASOS DE USO - REGISTRO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CASOS DE USO - LAUNCHER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CASOS DE USO - JUEGOS</a:t>
            </a:r>
            <a:endParaRPr sz="160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475" y="4169675"/>
            <a:ext cx="1255050" cy="792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2"/>
          <p:cNvGrpSpPr/>
          <p:nvPr/>
        </p:nvGrpSpPr>
        <p:grpSpPr>
          <a:xfrm>
            <a:off x="4986113" y="853982"/>
            <a:ext cx="3339000" cy="3339000"/>
            <a:chOff x="2902488" y="902232"/>
            <a:chExt cx="3339000" cy="3339000"/>
          </a:xfrm>
        </p:grpSpPr>
        <p:sp>
          <p:nvSpPr>
            <p:cNvPr id="159" name="Google Shape;159;p22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2"/>
          <p:cNvGrpSpPr/>
          <p:nvPr/>
        </p:nvGrpSpPr>
        <p:grpSpPr>
          <a:xfrm>
            <a:off x="5791388" y="1442507"/>
            <a:ext cx="1815900" cy="1815900"/>
            <a:chOff x="3664038" y="1663782"/>
            <a:chExt cx="1815900" cy="1815900"/>
          </a:xfrm>
        </p:grpSpPr>
        <p:sp>
          <p:nvSpPr>
            <p:cNvPr id="162" name="Google Shape;162;p22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JUEGOS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" name="Google Shape;164;p22"/>
          <p:cNvGrpSpPr/>
          <p:nvPr/>
        </p:nvGrpSpPr>
        <p:grpSpPr>
          <a:xfrm>
            <a:off x="4518548" y="1503146"/>
            <a:ext cx="1068600" cy="1068600"/>
            <a:chOff x="2859873" y="853971"/>
            <a:chExt cx="1068600" cy="1068600"/>
          </a:xfrm>
        </p:grpSpPr>
        <p:sp>
          <p:nvSpPr>
            <p:cNvPr id="165" name="Google Shape;165;p22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Usuario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p22"/>
          <p:cNvGrpSpPr/>
          <p:nvPr/>
        </p:nvGrpSpPr>
        <p:grpSpPr>
          <a:xfrm>
            <a:off x="6227123" y="3634978"/>
            <a:ext cx="1068600" cy="1068600"/>
            <a:chOff x="5214448" y="3234278"/>
            <a:chExt cx="1068600" cy="1068600"/>
          </a:xfrm>
        </p:grpSpPr>
        <p:sp>
          <p:nvSpPr>
            <p:cNvPr id="168" name="Google Shape;168;p22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LAUNCHER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0" name="Google Shape;170;p22"/>
          <p:cNvSpPr txBox="1"/>
          <p:nvPr/>
        </p:nvSpPr>
        <p:spPr>
          <a:xfrm>
            <a:off x="7330075" y="1211797"/>
            <a:ext cx="7626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Usuario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1" name="Google Shape;171;p22"/>
          <p:cNvGrpSpPr/>
          <p:nvPr/>
        </p:nvGrpSpPr>
        <p:grpSpPr>
          <a:xfrm>
            <a:off x="7295723" y="752171"/>
            <a:ext cx="1068600" cy="1068600"/>
            <a:chOff x="3131523" y="992396"/>
            <a:chExt cx="1068600" cy="1068600"/>
          </a:xfrm>
        </p:grpSpPr>
        <p:sp>
          <p:nvSpPr>
            <p:cNvPr id="172" name="Google Shape;172;p22"/>
            <p:cNvSpPr/>
            <p:nvPr/>
          </p:nvSpPr>
          <p:spPr>
            <a:xfrm>
              <a:off x="3131523" y="992396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3284513" y="116054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LOGIN Y REGISTRO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 rot="-6411025">
            <a:off x="4909724" y="-2087725"/>
            <a:ext cx="10237551" cy="11513552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528900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4900"/>
              <a:t>Nuestro Launcher “Exteam”</a:t>
            </a:r>
            <a:endParaRPr sz="4900"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475" y="4169675"/>
            <a:ext cx="1255050" cy="7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50" y="1322075"/>
            <a:ext cx="3085414" cy="239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085" y="2009901"/>
            <a:ext cx="4673275" cy="295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349625" y="1516450"/>
            <a:ext cx="5213400" cy="3189600"/>
          </a:xfrm>
          <a:prstGeom prst="rect">
            <a:avLst/>
          </a:prstGeom>
          <a:solidFill>
            <a:srgbClr val="20212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type="title"/>
          </p:nvPr>
        </p:nvSpPr>
        <p:spPr>
          <a:xfrm>
            <a:off x="282475" y="422475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SUPER PANG</a:t>
            </a:r>
            <a:endParaRPr/>
          </a:p>
        </p:txBody>
      </p:sp>
      <p:sp>
        <p:nvSpPr>
          <p:cNvPr id="189" name="Google Shape;189;p24"/>
          <p:cNvSpPr txBox="1"/>
          <p:nvPr>
            <p:ph type="title"/>
          </p:nvPr>
        </p:nvSpPr>
        <p:spPr>
          <a:xfrm>
            <a:off x="649950" y="1616475"/>
            <a:ext cx="4513800" cy="31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101" y="8050"/>
            <a:ext cx="10254824" cy="512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8950" y="4188725"/>
            <a:ext cx="1255050" cy="7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25" y="1616487"/>
            <a:ext cx="4961601" cy="298952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466175" y="1291225"/>
            <a:ext cx="4910400" cy="369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 txBox="1"/>
          <p:nvPr>
            <p:ph type="title"/>
          </p:nvPr>
        </p:nvSpPr>
        <p:spPr>
          <a:xfrm>
            <a:off x="220325" y="422475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V2(en desarrollo)</a:t>
            </a:r>
            <a:endParaRPr/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649950" y="1616475"/>
            <a:ext cx="4513800" cy="31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101" y="8050"/>
            <a:ext cx="10254824" cy="512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8950" y="4188725"/>
            <a:ext cx="1255050" cy="7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 title="2022-03-17 11-57-21 (online-video-cutter.com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850" y="14109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309275" y="359175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Duck Hunt</a:t>
            </a:r>
            <a:endParaRPr/>
          </a:p>
        </p:txBody>
      </p:sp>
      <p:sp>
        <p:nvSpPr>
          <p:cNvPr id="208" name="Google Shape;208;p26"/>
          <p:cNvSpPr txBox="1"/>
          <p:nvPr>
            <p:ph type="title"/>
          </p:nvPr>
        </p:nvSpPr>
        <p:spPr>
          <a:xfrm>
            <a:off x="111050" y="1493100"/>
            <a:ext cx="3508500" cy="31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Minijuego de disparos.</a:t>
            </a:r>
            <a:endParaRPr sz="2600"/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SzPts val="2600"/>
              <a:buChar char="-"/>
            </a:pPr>
            <a:r>
              <a:rPr lang="es" sz="2600"/>
              <a:t>Control de hitbox.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s" sz="2600"/>
              <a:t>Control de tiempo.</a:t>
            </a:r>
            <a:endParaRPr sz="2600"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50" y="1613225"/>
            <a:ext cx="5112376" cy="30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8950" y="4188725"/>
            <a:ext cx="1255050" cy="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600075" y="454850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BUBBLE SHOOTER</a:t>
            </a:r>
            <a:endParaRPr/>
          </a:p>
        </p:txBody>
      </p:sp>
      <p:sp>
        <p:nvSpPr>
          <p:cNvPr id="216" name="Google Shape;216;p27"/>
          <p:cNvSpPr txBox="1"/>
          <p:nvPr>
            <p:ph type="title"/>
          </p:nvPr>
        </p:nvSpPr>
        <p:spPr>
          <a:xfrm>
            <a:off x="518800" y="1648850"/>
            <a:ext cx="2439000" cy="31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-INTRODUCCIÓN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-JUEGO DE PRUEBAS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-PROBLEMAS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-CONCLUSIÓN</a:t>
            </a:r>
            <a:endParaRPr sz="1200"/>
          </a:p>
        </p:txBody>
      </p:sp>
      <p:sp>
        <p:nvSpPr>
          <p:cNvPr id="217" name="Google Shape;217;p27"/>
          <p:cNvSpPr/>
          <p:nvPr/>
        </p:nvSpPr>
        <p:spPr>
          <a:xfrm>
            <a:off x="3421375" y="1648850"/>
            <a:ext cx="5080800" cy="3130500"/>
          </a:xfrm>
          <a:prstGeom prst="rect">
            <a:avLst/>
          </a:prstGeom>
          <a:solidFill>
            <a:srgbClr val="20212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550" y="1743300"/>
            <a:ext cx="4895776" cy="294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8950" y="4188725"/>
            <a:ext cx="1255050" cy="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/>
          <p:nvPr/>
        </p:nvSpPr>
        <p:spPr>
          <a:xfrm>
            <a:off x="857250" y="895350"/>
            <a:ext cx="7601100" cy="3638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772" y="-1290900"/>
            <a:ext cx="9248773" cy="6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199" y="3740580"/>
            <a:ext cx="1466849" cy="92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48775" y="280775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¿Cómo surge la idea?</a:t>
            </a:r>
            <a:endParaRPr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348775" y="1474775"/>
            <a:ext cx="4513800" cy="31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JUEGO ARCADE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600"/>
              <a:t>JUEGOS SIN ACTIVIDAD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600"/>
              <a:t>RETOS PARA EL USUARIO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600"/>
              <a:t>RENOVACIÓN DE JUEGOS(FUTURO)</a:t>
            </a:r>
            <a:endParaRPr sz="260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450" y="1200712"/>
            <a:ext cx="4021125" cy="40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6260">
            <a:off x="5087550" y="3368475"/>
            <a:ext cx="1791000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35398">
            <a:off x="4321074" y="2284241"/>
            <a:ext cx="1522723" cy="126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14170">
            <a:off x="5625453" y="2261760"/>
            <a:ext cx="1686165" cy="121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0900" y="116900"/>
            <a:ext cx="846899" cy="5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75" y="0"/>
            <a:ext cx="5143499" cy="51434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490250" y="528900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Requerimientos</a:t>
            </a:r>
            <a:endParaRPr/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623075" y="1624900"/>
            <a:ext cx="4215000" cy="31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REFERENCIAS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100"/>
              <a:t>FUNCIONALIDADES DEL PRODUCTO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100"/>
              <a:t>CLASES Y CARACTERÍSTICAS DEL USUARIO 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100"/>
              <a:t>ENTORNO OPERATIV0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100"/>
              <a:t>REQUERIMIENTOS FUNCIONALES</a:t>
            </a:r>
            <a:endParaRPr sz="260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475" y="4169675"/>
            <a:ext cx="1255050" cy="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 rot="-6411025">
            <a:off x="3995324" y="-2087725"/>
            <a:ext cx="10237551" cy="11513552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107975" y="1525675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4000"/>
              <a:t>Guía de Estilo y Prototipado</a:t>
            </a:r>
            <a:endParaRPr sz="40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400" y="2431900"/>
            <a:ext cx="3498837" cy="27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375" y="702575"/>
            <a:ext cx="2202952" cy="13919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271925" y="2299825"/>
            <a:ext cx="6930600" cy="1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1587950" y="2167725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Tranquilidad, C</a:t>
            </a:r>
            <a:r>
              <a:rPr lang="es" sz="2000"/>
              <a:t>onfianza y Seguridad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1800275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Entidad / Relación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Idea original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Resultado Final</a:t>
            </a:r>
            <a:endParaRPr sz="3000"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945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838700" y="0"/>
            <a:ext cx="4305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SCRIPT BBDD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87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3531500" y="1789100"/>
            <a:ext cx="5238900" cy="2409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-335650" y="0"/>
            <a:ext cx="33432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724">
            <a:off x="116382" y="883408"/>
            <a:ext cx="2791485" cy="2791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3681125" y="338400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Plan de Prueba</a:t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3869400" y="1532400"/>
            <a:ext cx="4513800" cy="31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CASUÍSTICA</a:t>
            </a:r>
            <a:r>
              <a:rPr lang="es" sz="2900"/>
              <a:t> DE LAS DIFERENTES PANTALLAS</a:t>
            </a:r>
            <a:endParaRPr sz="29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900"/>
              <a:t>ENSAYO - ERROR</a:t>
            </a:r>
            <a:endParaRPr sz="2900"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700" y="170050"/>
            <a:ext cx="1530700" cy="15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000" y="2812100"/>
            <a:ext cx="1731325" cy="17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35650" y="4283975"/>
            <a:ext cx="1255050" cy="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 rot="-6411025">
            <a:off x="3995324" y="-2087725"/>
            <a:ext cx="10237551" cy="11513552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490250" y="528900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Arquitectura Interna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475" y="4169675"/>
            <a:ext cx="1255050" cy="7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400" y="2158226"/>
            <a:ext cx="3567375" cy="13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400" y="1681225"/>
            <a:ext cx="3425827" cy="19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6411025">
            <a:off x="4516174" y="-2109425"/>
            <a:ext cx="10237551" cy="11513552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490250" y="528900"/>
            <a:ext cx="71358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Diagrama de paquetes</a:t>
            </a:r>
            <a:endParaRPr/>
          </a:p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649950" y="1616475"/>
            <a:ext cx="4804500" cy="3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Nuestr</a:t>
            </a:r>
            <a:r>
              <a:rPr lang="es" sz="2600"/>
              <a:t>o proyecto consta de varios subproyectos, cada uno con paquetes propios.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600"/>
              <a:t>Surgieron problemas debido a la adición posterior de github a los		requerimientos del proyecto.	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475" y="4169675"/>
            <a:ext cx="1255050" cy="7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7105" y="1162050"/>
            <a:ext cx="950220" cy="98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997" y="1356173"/>
            <a:ext cx="950220" cy="98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8763" y="1694731"/>
            <a:ext cx="950220" cy="98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893" y="1630455"/>
            <a:ext cx="950220" cy="98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889" y="1964237"/>
            <a:ext cx="950220" cy="98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300" y="1888743"/>
            <a:ext cx="950220" cy="98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495" y="2213747"/>
            <a:ext cx="950220" cy="98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3672" y="2276248"/>
            <a:ext cx="950220" cy="98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7335" y="2590887"/>
            <a:ext cx="950220" cy="98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482" y="2951401"/>
            <a:ext cx="950220" cy="98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